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7.jpeg" ContentType="image/jpe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8.png" ContentType="image/png"/>
  <Override PartName="/ppt/media/image9.png" ContentType="image/png"/>
  <Override PartName="/ppt/media/image1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24382413" cy="13716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ítulo, Marcadores e F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body"/>
          </p:nvPr>
        </p:nvSpPr>
        <p:spPr>
          <a:xfrm>
            <a:off x="10958760" y="3148560"/>
            <a:ext cx="13941360" cy="9294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de texto dos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2.º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3.º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5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4.º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5.º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6.º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7.º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1688400" y="355320"/>
            <a:ext cx="21002040" cy="22842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Texto do 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688400" y="3148920"/>
            <a:ext cx="10220760" cy="9294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55872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Um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11744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Dois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67652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Três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223524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Quatro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79396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Cinco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1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to - Horizont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body"/>
          </p:nvPr>
        </p:nvSpPr>
        <p:spPr>
          <a:xfrm>
            <a:off x="3124440" y="-393480"/>
            <a:ext cx="18132840" cy="12088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de texto dos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2.º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3.º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5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4.º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5.º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6.º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7.º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title"/>
          </p:nvPr>
        </p:nvSpPr>
        <p:spPr>
          <a:xfrm>
            <a:off x="634320" y="9510840"/>
            <a:ext cx="23110920" cy="2004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Texto do 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34320" y="11441520"/>
            <a:ext cx="23110920" cy="1585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Um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Dois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Três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Quatro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Cinco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sldNum" idx="10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ítulo - Centr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776600" y="4532760"/>
            <a:ext cx="20825280" cy="4646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Texto do 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sldNum" idx="11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1217880" y="3209040"/>
            <a:ext cx="21941640" cy="7953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de texto dos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2.º nível de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3.º nível de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5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4.º nível de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9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5.º nível de tópicos</a:t>
            </a:r>
            <a:endParaRPr b="0" lang="pt-BR" sz="1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9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6.º nível de tópicos</a:t>
            </a:r>
            <a:endParaRPr b="0" lang="pt-BR" sz="1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9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7.º nível de tópicos</a:t>
            </a:r>
            <a:endParaRPr b="0" lang="pt-BR" sz="1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to - Vertic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body"/>
          </p:nvPr>
        </p:nvSpPr>
        <p:spPr>
          <a:xfrm>
            <a:off x="12825720" y="952200"/>
            <a:ext cx="11465640" cy="1146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de texto dos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2.º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3.º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5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4.º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5.º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6.º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7.º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title"/>
          </p:nvPr>
        </p:nvSpPr>
        <p:spPr>
          <a:xfrm>
            <a:off x="1649880" y="952200"/>
            <a:ext cx="10220760" cy="55479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84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Texto do Título</a:t>
            </a:r>
            <a:endParaRPr b="0" lang="pt-BR" sz="8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1649880" y="6527520"/>
            <a:ext cx="10220760" cy="57254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Um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Dois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Três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Quatro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Cinco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sldNum" idx="12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ítulo - Superio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688400" y="355320"/>
            <a:ext cx="21002040" cy="22842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Texto do 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ldNum" idx="13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1217880" y="3209040"/>
            <a:ext cx="21941640" cy="7953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de texto dos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2.º nível de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3.º nível de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5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4.º nível de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9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5.º nível de tópicos</a:t>
            </a:r>
            <a:endParaRPr b="0" lang="pt-BR" sz="1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9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6.º nível de tópicos</a:t>
            </a:r>
            <a:endParaRPr b="0" lang="pt-BR" sz="1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9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7.º nível de tópicos</a:t>
            </a:r>
            <a:endParaRPr b="0" lang="pt-BR" sz="1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ítulo e Marcador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688400" y="355320"/>
            <a:ext cx="21002040" cy="22842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Texto do 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1688400" y="3148920"/>
            <a:ext cx="21002040" cy="9294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Um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Dois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Três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Quatro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Cinco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sldNum" idx="14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ítulo, Marcadores e Vídeo Pequen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688400" y="355320"/>
            <a:ext cx="21002040" cy="22842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Texto do 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688400" y="3148920"/>
            <a:ext cx="10220760" cy="9294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55872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Um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11744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Dois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67652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Três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223524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Quatro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79396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Cinco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2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ítulo, Marcadores e Vídeo Gran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688400" y="355320"/>
            <a:ext cx="21002040" cy="22842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Texto do 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688400" y="3148920"/>
            <a:ext cx="10220760" cy="9294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55872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Um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11744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Dois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67652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Três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223524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Quatro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793960" indent="-558720" defTabSz="825480">
              <a:lnSpc>
                <a:spcPct val="100000"/>
              </a:lnSpc>
              <a:spcBef>
                <a:spcPts val="4501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3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Cinco</a:t>
            </a:r>
            <a:endParaRPr b="0" lang="pt-BR" sz="3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sldNum" idx="3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Marcador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body"/>
          </p:nvPr>
        </p:nvSpPr>
        <p:spPr>
          <a:xfrm>
            <a:off x="1688400" y="1778040"/>
            <a:ext cx="21002040" cy="10157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Um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127008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Dois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90512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Três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254016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Quatro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317484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Cinco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ldNum" idx="4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title"/>
          </p:nvPr>
        </p:nvSpPr>
        <p:spPr>
          <a:xfrm>
            <a:off x="1217880" y="546840"/>
            <a:ext cx="2194164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47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do texto do título</a:t>
            </a:r>
            <a:endParaRPr b="0" lang="pt-BR" sz="47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rês Foto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body"/>
          </p:nvPr>
        </p:nvSpPr>
        <p:spPr>
          <a:xfrm>
            <a:off x="15298560" y="7047720"/>
            <a:ext cx="8322840" cy="5547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de texto dos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2.º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3.º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5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4.º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5.º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6.º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7.º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5759360" y="862920"/>
            <a:ext cx="7401240" cy="7402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de texto dos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2.º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3.º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5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4.º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5.º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6.º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7.º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-989640" y="1129680"/>
            <a:ext cx="17199720" cy="11466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de texto dos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2.º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3.º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5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4.º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5.º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6.º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7.º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sldNum" idx="5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title"/>
          </p:nvPr>
        </p:nvSpPr>
        <p:spPr>
          <a:xfrm>
            <a:off x="1217880" y="546840"/>
            <a:ext cx="2194164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47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do texto do título</a:t>
            </a:r>
            <a:endParaRPr b="0" lang="pt-BR" sz="47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Citaçã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body"/>
          </p:nvPr>
        </p:nvSpPr>
        <p:spPr>
          <a:xfrm>
            <a:off x="2386440" y="8952480"/>
            <a:ext cx="19618560" cy="245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sp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pt-BR" sz="32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–Jaime Silveira</a:t>
            </a:r>
            <a:endParaRPr b="0" lang="pt-B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2386440" y="5262480"/>
            <a:ext cx="19618560" cy="2454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sp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“Digite uma citação aqui.” 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sldNum" idx="6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title"/>
          </p:nvPr>
        </p:nvSpPr>
        <p:spPr>
          <a:xfrm>
            <a:off x="1217880" y="546840"/>
            <a:ext cx="2194164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47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do texto do título</a:t>
            </a:r>
            <a:endParaRPr b="0" lang="pt-BR" sz="47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body"/>
          </p:nvPr>
        </p:nvSpPr>
        <p:spPr>
          <a:xfrm>
            <a:off x="-49680" y="-1269720"/>
            <a:ext cx="24482880" cy="1632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de texto dos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2.º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3.º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5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4.º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5.º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6.º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7.º nível de tópicos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ldNum" idx="7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title"/>
          </p:nvPr>
        </p:nvSpPr>
        <p:spPr>
          <a:xfrm>
            <a:off x="1217880" y="546840"/>
            <a:ext cx="2194164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47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do texto do título</a:t>
            </a:r>
            <a:endParaRPr b="0" lang="pt-BR" sz="47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Em Branc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sldNum" idx="8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title"/>
          </p:nvPr>
        </p:nvSpPr>
        <p:spPr>
          <a:xfrm>
            <a:off x="1217880" y="546840"/>
            <a:ext cx="2194164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47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do texto do título</a:t>
            </a:r>
            <a:endParaRPr b="0" lang="pt-BR" sz="47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1217880" y="3209040"/>
            <a:ext cx="21941640" cy="7953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Clique para editar o formato de texto dos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2.º nível de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3.º nível de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5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51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4.º nível de tópicos</a:t>
            </a:r>
            <a:endParaRPr b="0" lang="pt-BR" sz="51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9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5.º nível de tópicos</a:t>
            </a:r>
            <a:endParaRPr b="0" lang="pt-BR" sz="1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9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6.º nível de tópicos</a:t>
            </a:r>
            <a:endParaRPr b="0" lang="pt-BR" sz="1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990" strike="noStrike" u="none">
                <a:solidFill>
                  <a:srgbClr val="000000"/>
                </a:solidFill>
                <a:effectLst/>
                <a:uFillTx/>
                <a:latin typeface="Helvetica Neue"/>
              </a:rPr>
              <a:t>7.º nível de tópicos</a:t>
            </a:r>
            <a:endParaRPr b="0" lang="pt-BR" sz="1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ítul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776600" y="2298240"/>
            <a:ext cx="20825280" cy="4646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Texto do 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776600" y="7073640"/>
            <a:ext cx="20825280" cy="1585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Um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Dois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Três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Quatro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Nível de Corpo Cinco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sldNum" idx="9"/>
          </p:nvPr>
        </p:nvSpPr>
        <p:spPr>
          <a:xfrm>
            <a:off x="11958120" y="13080240"/>
            <a:ext cx="451440" cy="459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pt-BR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776600" y="2298240"/>
            <a:ext cx="20825280" cy="4646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941c0b"/>
                </a:solidFill>
                <a:effectLst/>
                <a:uFillTx/>
                <a:latin typeface="Helvetica Neue Medium"/>
                <a:ea typeface="Helvetica Neue Medium"/>
              </a:rPr>
              <a:t>Título da Apresentação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1776600" y="7073640"/>
            <a:ext cx="20825280" cy="1585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Subtítulo da Apresentação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688400" y="354960"/>
            <a:ext cx="21002040" cy="2283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941c0b"/>
                </a:solidFill>
                <a:effectLst/>
                <a:uFillTx/>
                <a:latin typeface="Helvetica Neue Medium"/>
                <a:ea typeface="Helvetica Neue Medium"/>
              </a:rPr>
              <a:t>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1688400" y="3148560"/>
            <a:ext cx="21002040" cy="9294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776600" y="2297880"/>
            <a:ext cx="20825280" cy="4646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941c0b"/>
                </a:solidFill>
                <a:effectLst/>
                <a:uFillTx/>
                <a:latin typeface="Helvetica Neue Medium"/>
                <a:ea typeface="Helvetica Neue Medium"/>
              </a:rPr>
              <a:t>Obrigada! :)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subTitle"/>
          </p:nvPr>
        </p:nvSpPr>
        <p:spPr>
          <a:xfrm>
            <a:off x="1776600" y="7073640"/>
            <a:ext cx="20825280" cy="1585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54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Equipe Compós</a:t>
            </a:r>
            <a:endParaRPr b="0" lang="pt-B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688400" y="354960"/>
            <a:ext cx="21002040" cy="2283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941c0b"/>
                </a:solidFill>
                <a:effectLst/>
                <a:uFillTx/>
                <a:latin typeface="Helvetica Neue Medium"/>
                <a:ea typeface="Helvetica Neue Medium"/>
              </a:rPr>
              <a:t>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1688400" y="3148560"/>
            <a:ext cx="21002040" cy="9294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688400" y="354960"/>
            <a:ext cx="21002040" cy="2283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941c0b"/>
                </a:solidFill>
                <a:effectLst/>
                <a:uFillTx/>
                <a:latin typeface="Helvetica Neue Medium"/>
                <a:ea typeface="Helvetica Neue Medium"/>
              </a:rPr>
              <a:t>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1688400" y="3148560"/>
            <a:ext cx="21002040" cy="9294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688400" y="354960"/>
            <a:ext cx="21002040" cy="2283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1688400" y="3148560"/>
            <a:ext cx="21002040" cy="9294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941c0b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941c0b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941c0b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476720" y="1301760"/>
            <a:ext cx="21002040" cy="2283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941c0b"/>
                </a:solidFill>
                <a:effectLst/>
                <a:uFillTx/>
                <a:latin typeface="Helvetica Neue Medium"/>
                <a:ea typeface="Helvetica Neue Medium"/>
              </a:rPr>
              <a:t>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1688400" y="3148560"/>
            <a:ext cx="21002040" cy="9294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688400" y="354960"/>
            <a:ext cx="21002040" cy="2283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1688400" y="3148560"/>
            <a:ext cx="21002040" cy="9294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941c0b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941c0b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941c0b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book-library-with-open-textbook.jpg" descr="book-library-with-open-textbook.jpg"/>
          <p:cNvPicPr/>
          <p:nvPr/>
        </p:nvPicPr>
        <p:blipFill>
          <a:blip r:embed="rId2"/>
          <a:stretch/>
        </p:blipFill>
        <p:spPr>
          <a:xfrm>
            <a:off x="-10260000" y="360"/>
            <a:ext cx="20549520" cy="137138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61" name="" descr=""/>
          <p:cNvPicPr/>
          <p:nvPr/>
        </p:nvPicPr>
        <p:blipFill>
          <a:blip r:embed="rId3"/>
          <a:srcRect l="40326" t="0" r="0" b="0"/>
          <a:stretch/>
        </p:blipFill>
        <p:spPr>
          <a:xfrm>
            <a:off x="9900000" y="0"/>
            <a:ext cx="14550480" cy="13714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4882760" y="1203840"/>
            <a:ext cx="6815880" cy="22842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</a:rPr>
              <a:t>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Texto… 5"/>
          <p:cNvSpPr/>
          <p:nvPr/>
        </p:nvSpPr>
        <p:spPr>
          <a:xfrm>
            <a:off x="12960000" y="3420000"/>
            <a:ext cx="9910440" cy="9294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941c0b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941c0b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941c0b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book-library-with-open-textbook.jpg 1" descr="book-library-with-open-textbook.jpg"/>
          <p:cNvPicPr/>
          <p:nvPr/>
        </p:nvPicPr>
        <p:blipFill>
          <a:blip r:embed="rId2"/>
          <a:stretch/>
        </p:blipFill>
        <p:spPr>
          <a:xfrm>
            <a:off x="3960000" y="360"/>
            <a:ext cx="20549520" cy="137138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65" name="" descr=""/>
          <p:cNvPicPr/>
          <p:nvPr/>
        </p:nvPicPr>
        <p:blipFill>
          <a:blip r:embed="rId3"/>
          <a:srcRect l="40326" t="0" r="0" b="0"/>
          <a:stretch/>
        </p:blipFill>
        <p:spPr>
          <a:xfrm rot="10800000">
            <a:off x="-6480" y="1800"/>
            <a:ext cx="14550480" cy="13714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2902320" y="1203840"/>
            <a:ext cx="6815880" cy="22842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941c0b"/>
                </a:solidFill>
                <a:effectLst/>
                <a:uFillTx/>
                <a:latin typeface="Helvetica Neue Medium"/>
                <a:ea typeface="Helvetica Neue Medium"/>
              </a:rPr>
              <a:t>Título</a:t>
            </a:r>
            <a:endParaRPr b="0" lang="pt-BR" sz="1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Texto… 7"/>
          <p:cNvSpPr/>
          <p:nvPr/>
        </p:nvSpPr>
        <p:spPr>
          <a:xfrm>
            <a:off x="1800000" y="3148920"/>
            <a:ext cx="9910440" cy="9294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941c0b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688400" y="354960"/>
            <a:ext cx="21002040" cy="2283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indent="0" algn="ctr" defTabSz="8254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1200" strike="noStrike" u="none"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</a:rPr>
              <a:t>Título</a:t>
            </a:r>
            <a:endParaRPr b="0" lang="pt-BR" sz="11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1688400" y="3148560"/>
            <a:ext cx="21002040" cy="9294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Autofit/>
          </a:bodyPr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635040" indent="-635040" defTabSz="825480">
              <a:lnSpc>
                <a:spcPct val="100000"/>
              </a:lnSpc>
              <a:spcBef>
                <a:spcPts val="5899"/>
              </a:spcBef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b="0" lang="pt-BR" sz="4800" strike="noStrike" u="none"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</a:rPr>
              <a:t>Texto</a:t>
            </a:r>
            <a:endParaRPr b="0" lang="pt-BR" sz="4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 pitchFamily="0" charset="1"/>
        <a:ea typeface="Helvetica Neue Medium" pitchFamily="0" charset="1"/>
        <a:cs typeface="Helvetica Neue Medium" pitchFamily="0" charset="1"/>
      </a:majorFont>
      <a:minorFont>
        <a:latin typeface="Helvetica Neue Medium" pitchFamily="0" charset="1"/>
        <a:ea typeface="Helvetica Neue Medium" pitchFamily="0" charset="1"/>
        <a:cs typeface="Helvetica Neue Medium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Application>LibreOffice/25.2.7.2$Windows_X86_64 LibreOffice_project/5cbfd1ab6520636bb5f7b99185aa69bd7456825d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pt-BR</dc:language>
  <cp:lastModifiedBy/>
  <dcterms:modified xsi:type="dcterms:W3CDTF">2026-05-11T12:23:23Z</dcterms:modified>
  <cp:revision>9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