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de Corpo Um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ilha de areia entre duas colinas rumo ao oceano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Garça sobrevoando uma praia com uma cerca baixa à frente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sta de praia e mar de uma duna de areia com grama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aime Silveira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–Jaime Silveira</a:t>
            </a:r>
          </a:p>
        </p:txBody>
      </p:sp>
      <p:sp>
        <p:nvSpPr>
          <p:cNvPr id="112" name="“Digite uma citação aqui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“Digite uma citação aqui.” </a:t>
            </a:r>
          </a:p>
        </p:txBody>
      </p:sp>
      <p:sp>
        <p:nvSpPr>
          <p:cNvPr id="1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sta de praia e mar de uma duna de areia com grama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praia e mar de uma duna de areia com grama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o Título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22" name="Nível de Corpo Um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 sobrevoando uma praia com uma cerca baixa à frente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o Título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do Título</a:t>
            </a:r>
          </a:p>
        </p:txBody>
      </p:sp>
      <p:sp>
        <p:nvSpPr>
          <p:cNvPr id="40" name="Nível de Corpo Um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7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ilha de areia entre duas colinas rumo ao oceano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7" name="Nível de Corpo Um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76" name="Nível de Corpo Um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85" name="Nível de Corpo Um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lideCompos1.png" descr="SlideCompo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ítulo da Apresentação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A53A"/>
                </a:solidFill>
              </a:defRPr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9" name="Subtítulo da Apresentação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Subtítulo da Apresentação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lideCompos3.png" descr="SlideCompos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Título</a:t>
            </a:r>
          </a:p>
        </p:txBody>
      </p:sp>
      <p:sp>
        <p:nvSpPr>
          <p:cNvPr id="143" name="Tex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</p:txBody>
      </p:sp>
      <p:pic>
        <p:nvPicPr>
          <p:cNvPr id="144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840" y="442121"/>
            <a:ext cx="1191723" cy="119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deCompos6.png" descr="SlideCompos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Título</a:t>
            </a:r>
          </a:p>
        </p:txBody>
      </p:sp>
      <p:sp>
        <p:nvSpPr>
          <p:cNvPr id="148" name="Tex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</p:txBody>
      </p:sp>
      <p:pic>
        <p:nvPicPr>
          <p:cNvPr id="14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840" y="442121"/>
            <a:ext cx="1191723" cy="119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lideCompos2.png" descr="SlideCompo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Título</a:t>
            </a:r>
          </a:p>
        </p:txBody>
      </p:sp>
      <p:sp>
        <p:nvSpPr>
          <p:cNvPr id="153" name="Tex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</p:txBody>
      </p:sp>
      <p:pic>
        <p:nvPicPr>
          <p:cNvPr id="154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840" y="442121"/>
            <a:ext cx="1191723" cy="119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ook-library-with-open-textbook.jpg" descr="book-library-with-open-textbo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97798" y="0"/>
            <a:ext cx="2055166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lideCompos5.png" descr="SlideCompos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ítulo"/>
          <p:cNvSpPr txBox="1"/>
          <p:nvPr>
            <p:ph type="title"/>
          </p:nvPr>
        </p:nvSpPr>
        <p:spPr>
          <a:xfrm>
            <a:off x="14883752" y="1204378"/>
            <a:ext cx="6818746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Título</a:t>
            </a:r>
          </a:p>
        </p:txBody>
      </p:sp>
      <p:sp>
        <p:nvSpPr>
          <p:cNvPr id="159" name="Texto…"/>
          <p:cNvSpPr txBox="1"/>
          <p:nvPr>
            <p:ph type="body" sz="half" idx="1"/>
          </p:nvPr>
        </p:nvSpPr>
        <p:spPr>
          <a:xfrm>
            <a:off x="14112135" y="3098800"/>
            <a:ext cx="9062163" cy="92964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Texto</a:t>
            </a:r>
          </a:p>
        </p:txBody>
      </p:sp>
      <p:pic>
        <p:nvPicPr>
          <p:cNvPr id="160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840" y="442121"/>
            <a:ext cx="1191723" cy="119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lideCompos4.png" descr="SlideCompos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Título</a:t>
            </a:r>
          </a:p>
        </p:txBody>
      </p:sp>
      <p:sp>
        <p:nvSpPr>
          <p:cNvPr id="164" name="Tex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  <a:p>
            <a:pPr>
              <a:defRPr>
                <a:solidFill>
                  <a:srgbClr val="245966"/>
                </a:solidFill>
              </a:defRPr>
            </a:pPr>
            <a:r>
              <a:t>Texto</a:t>
            </a:r>
          </a:p>
        </p:txBody>
      </p:sp>
      <p:pic>
        <p:nvPicPr>
          <p:cNvPr id="16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840" y="442121"/>
            <a:ext cx="1191723" cy="11923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lideCompos1.png" descr="SlideCompos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brigada! :)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A53A"/>
                </a:solidFill>
              </a:defRPr>
            </a:lvl1pPr>
          </a:lstStyle>
          <a:p>
            <a:pPr/>
            <a:r>
              <a:t>Obrigada! :)</a:t>
            </a:r>
          </a:p>
        </p:txBody>
      </p:sp>
      <p:sp>
        <p:nvSpPr>
          <p:cNvPr id="169" name="Equipe Compó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C0BC"/>
                </a:solidFill>
              </a:defRPr>
            </a:lvl1pPr>
          </a:lstStyle>
          <a:p>
            <a:pPr/>
            <a:r>
              <a:t>Equipe Compós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